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57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16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694" y="957445"/>
            <a:ext cx="9144000" cy="769441"/>
          </a:xfrm>
          <a:prstGeom prst="rect">
            <a:avLst/>
          </a:prstGeom>
          <a:noFill/>
        </p:spPr>
        <p:txBody>
          <a:bodyPr spcFirstLastPara="1">
            <a:prstTxWarp prst="textArchUp">
              <a:avLst/>
            </a:prstTxWarp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5400" b="1" dirty="0">
                <a:ln w="19050">
                  <a:noFill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путь в школу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923928" y="5878689"/>
            <a:ext cx="288032" cy="4571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sz="1050" dirty="0">
              <a:ln w="11430">
                <a:solidFill>
                  <a:srgbClr val="DE731F"/>
                </a:solidFill>
              </a:ln>
              <a:solidFill>
                <a:srgbClr val="DE73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8" descr="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5"/>
          <a:stretch>
            <a:fillRect/>
          </a:stretch>
        </p:blipFill>
        <p:spPr bwMode="auto">
          <a:xfrm>
            <a:off x="0" y="1410336"/>
            <a:ext cx="9144000" cy="54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988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C-1\Desktop\Преза\1\1401774375_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3"/>
          <a:stretch/>
        </p:blipFill>
        <p:spPr bwMode="auto">
          <a:xfrm>
            <a:off x="4908401" y="3851126"/>
            <a:ext cx="3476610" cy="22322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2051" name="Picture 3" descr="C:\Users\PC-1\Desktop\Преза\1\75478859999294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48631"/>
            <a:ext cx="4493987" cy="26963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2054" name="Picture 6" descr="C:\Users\PC-1\Desktop\Презентахи дисциплин\без фона\31114-6-za_razvorot_cherez_spl_r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120" y="3387328"/>
            <a:ext cx="3455384" cy="22368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934" y="0"/>
            <a:ext cx="9142066" cy="548680"/>
          </a:xfrm>
          <a:solidFill>
            <a:srgbClr val="0070C0"/>
          </a:solidFill>
          <a:ln>
            <a:noFill/>
          </a:ln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Учение — это изучение правил, опыт — изучение исключений.</a:t>
            </a:r>
            <a:endParaRPr lang="ru-RU" sz="2700" dirty="0">
              <a:ln w="11430"/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5" name="Picture 7" descr="C:\Users\PC-1\Desktop\Презентахи дисциплин\без фона\640.1_13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" t="957" r="776" b="919"/>
          <a:stretch/>
        </p:blipFill>
        <p:spPr bwMode="auto">
          <a:xfrm>
            <a:off x="827584" y="692696"/>
            <a:ext cx="3384376" cy="24981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6114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PC-1\Desktop\Преза\1\1367148736_100172394_9_resiz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t="2399" b="3166"/>
          <a:stretch/>
        </p:blipFill>
        <p:spPr bwMode="auto">
          <a:xfrm>
            <a:off x="4860032" y="4078600"/>
            <a:ext cx="3672408" cy="2655940"/>
          </a:xfrm>
          <a:prstGeom prst="snip2DiagRect">
            <a:avLst/>
          </a:prstGeom>
          <a:solidFill>
            <a:srgbClr val="0070C0"/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1029" name="Picture 5" descr="C:\Users\PC-1\Desktop\Преза\1\Gai-1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86685"/>
            <a:ext cx="3888432" cy="2592947"/>
          </a:xfrm>
          <a:prstGeom prst="snip2DiagRect">
            <a:avLst/>
          </a:prstGeom>
          <a:solidFill>
            <a:srgbClr val="0070C0"/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34" y="0"/>
            <a:ext cx="9142066" cy="548680"/>
          </a:xfrm>
          <a:solidFill>
            <a:srgbClr val="0070C0"/>
          </a:solidFill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70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дорожного движения – тоже люди!</a:t>
            </a:r>
          </a:p>
        </p:txBody>
      </p:sp>
      <p:pic>
        <p:nvPicPr>
          <p:cNvPr id="3074" name="Picture 2" descr="C:\Users\F_ck up dept\Desktop\531ef222045d9472237f14ddc0616798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63552"/>
            <a:ext cx="3777470" cy="2520280"/>
          </a:xfrm>
          <a:prstGeom prst="snip2DiagRect">
            <a:avLst/>
          </a:prstGeom>
          <a:solidFill>
            <a:srgbClr val="0070C0"/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2195736" y="764704"/>
            <a:ext cx="106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Пешеход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96236" y="3510300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Водитель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9406" y="3510300"/>
            <a:ext cx="114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Пассажир</a:t>
            </a:r>
          </a:p>
        </p:txBody>
      </p:sp>
    </p:spTree>
    <p:extLst>
      <p:ext uri="{BB962C8B-B14F-4D97-AF65-F5344CB8AC3E}">
        <p14:creationId xmlns:p14="http://schemas.microsoft.com/office/powerpoint/2010/main" val="1889655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34" y="0"/>
            <a:ext cx="9142066" cy="548680"/>
          </a:xfrm>
          <a:solidFill>
            <a:srgbClr val="0070C0"/>
          </a:solidFill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70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– широкое понятие!</a:t>
            </a:r>
          </a:p>
        </p:txBody>
      </p:sp>
      <p:pic>
        <p:nvPicPr>
          <p:cNvPr id="2050" name="Picture 2" descr="C:\Users\F_ck up dept\Desktop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96606"/>
            <a:ext cx="2774517" cy="18139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2051" name="Picture 3" descr="C:\Users\F_ck up dept\Desktop\4748967896789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77703"/>
            <a:ext cx="2878367" cy="18722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2052" name="Picture 4" descr="C:\Users\F_ck up dept\Desktop\a635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84784"/>
            <a:ext cx="3565892" cy="23181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2053" name="Picture 5" descr="C:\Users\F_ck up dept\Desktop\a2a7325581146003f07e5bf99df6388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35462"/>
            <a:ext cx="2774517" cy="17809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sp>
        <p:nvSpPr>
          <p:cNvPr id="13" name="TextBox 12"/>
          <p:cNvSpPr txBox="1"/>
          <p:nvPr/>
        </p:nvSpPr>
        <p:spPr>
          <a:xfrm>
            <a:off x="4836831" y="5949280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Обочина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39952" y="1081464"/>
            <a:ext cx="3154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Тротуар/пешеходная дорожка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20863" y="5480579"/>
            <a:ext cx="172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Проезжая часть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87624" y="1233864"/>
            <a:ext cx="108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Разметка</a:t>
            </a:r>
          </a:p>
        </p:txBody>
      </p:sp>
    </p:spTree>
    <p:extLst>
      <p:ext uri="{BB962C8B-B14F-4D97-AF65-F5344CB8AC3E}">
        <p14:creationId xmlns:p14="http://schemas.microsoft.com/office/powerpoint/2010/main" val="1737877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34" y="0"/>
            <a:ext cx="9142066" cy="548680"/>
          </a:xfrm>
          <a:solidFill>
            <a:srgbClr val="0070C0"/>
          </a:solidFill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70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путь</a:t>
            </a:r>
          </a:p>
        </p:txBody>
      </p:sp>
      <p:pic>
        <p:nvPicPr>
          <p:cNvPr id="4098" name="Picture 2" descr="C:\Users\F_ck up dept\Downloads\p16-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631" y="4509120"/>
            <a:ext cx="2637517" cy="18653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4099" name="Picture 3" descr="C:\Users\F_ck up dept\Downloads\p15-001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31" y="1700808"/>
            <a:ext cx="2968896" cy="20997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4100" name="Picture 4" descr="C:\Users\F_ck up dept\Downloads\p14-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287" y="3969167"/>
            <a:ext cx="2952328" cy="20880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4101" name="Picture 5" descr="C:\Users\F_ck up dept\Downloads\p13-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68760"/>
            <a:ext cx="4368370" cy="30895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581902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34" y="0"/>
            <a:ext cx="9142066" cy="548680"/>
          </a:xfrm>
          <a:solidFill>
            <a:srgbClr val="0070C0"/>
          </a:solidFill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700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безопасного маршрута</a:t>
            </a:r>
          </a:p>
        </p:txBody>
      </p:sp>
      <p:pic>
        <p:nvPicPr>
          <p:cNvPr id="5122" name="Picture 2" descr="C:\Users\F_ck up dept\Desktop\v-moskve-rasshiryat-trotua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005" y="1116761"/>
            <a:ext cx="4210053" cy="28162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pic>
        <p:nvPicPr>
          <p:cNvPr id="5123" name="Picture 3" descr="C:\Users\F_ck up dept\Desktop\20_fu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4224469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3491880" y="2149183"/>
            <a:ext cx="948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Тротуар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88024" y="4940826"/>
            <a:ext cx="233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Пешеходный переход</a:t>
            </a:r>
          </a:p>
        </p:txBody>
      </p:sp>
    </p:spTree>
    <p:extLst>
      <p:ext uri="{BB962C8B-B14F-4D97-AF65-F5344CB8AC3E}">
        <p14:creationId xmlns:p14="http://schemas.microsoft.com/office/powerpoint/2010/main" val="32471051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46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Учение — это изучение правил, опыт — изучение исключений.</vt:lpstr>
      <vt:lpstr>Участники дорожного движения – тоже люди!</vt:lpstr>
      <vt:lpstr>Дорога – широкое понятие!</vt:lpstr>
      <vt:lpstr>Безопасный путь</vt:lpstr>
      <vt:lpstr>Элементы безопасного маршрута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Участники дорожного движения – тоже люди!</dc:title>
  <dc:creator>Секретарь</dc:creator>
  <cp:lastModifiedBy>dom</cp:lastModifiedBy>
  <cp:revision>14</cp:revision>
  <dcterms:created xsi:type="dcterms:W3CDTF">2018-06-01T09:41:54Z</dcterms:created>
  <dcterms:modified xsi:type="dcterms:W3CDTF">2025-01-13T07:46:57Z</dcterms:modified>
</cp:coreProperties>
</file>