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6" r:id="rId9"/>
    <p:sldId id="262" r:id="rId10"/>
    <p:sldId id="267" r:id="rId11"/>
    <p:sldId id="268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0A9A5C8-1BBE-4C1B-A45E-8F074C24177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69F454E-1B8D-4D28-ADF1-2257BE373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A9A5C8-1BBE-4C1B-A45E-8F074C24177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9F454E-1B8D-4D28-ADF1-2257BE373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0A9A5C8-1BBE-4C1B-A45E-8F074C24177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69F454E-1B8D-4D28-ADF1-2257BE373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A9A5C8-1BBE-4C1B-A45E-8F074C24177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9F454E-1B8D-4D28-ADF1-2257BE373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0A9A5C8-1BBE-4C1B-A45E-8F074C24177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069F454E-1B8D-4D28-ADF1-2257BE373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A9A5C8-1BBE-4C1B-A45E-8F074C24177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9F454E-1B8D-4D28-ADF1-2257BE373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A9A5C8-1BBE-4C1B-A45E-8F074C24177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9F454E-1B8D-4D28-ADF1-2257BE373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A9A5C8-1BBE-4C1B-A45E-8F074C24177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9F454E-1B8D-4D28-ADF1-2257BE373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0A9A5C8-1BBE-4C1B-A45E-8F074C24177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9F454E-1B8D-4D28-ADF1-2257BE373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A9A5C8-1BBE-4C1B-A45E-8F074C24177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9F454E-1B8D-4D28-ADF1-2257BE373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A9A5C8-1BBE-4C1B-A45E-8F074C24177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9F454E-1B8D-4D28-ADF1-2257BE373A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0A9A5C8-1BBE-4C1B-A45E-8F074C24177D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69F454E-1B8D-4D28-ADF1-2257BE373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0"/>
            <a:ext cx="8043672" cy="1428736"/>
          </a:xfrm>
        </p:spPr>
        <p:txBody>
          <a:bodyPr/>
          <a:lstStyle/>
          <a:p>
            <a:pPr algn="ctr"/>
            <a:r>
              <a:rPr lang="ru-RU" sz="2800" dirty="0" smtClean="0"/>
              <a:t>МБОУ ДОД</a:t>
            </a:r>
            <a:br>
              <a:rPr lang="ru-RU" sz="2800" dirty="0" smtClean="0"/>
            </a:br>
            <a:r>
              <a:rPr lang="ru-RU" sz="2800" dirty="0" smtClean="0"/>
              <a:t> «Дворец детского (юношеского) творчества»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1643050"/>
            <a:ext cx="5114778" cy="521495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FFC000"/>
                </a:solidFill>
              </a:rPr>
              <a:t> </a:t>
            </a:r>
            <a:r>
              <a:rPr lang="ru-RU" sz="2800" dirty="0" smtClean="0">
                <a:solidFill>
                  <a:srgbClr val="FFC000"/>
                </a:solidFill>
              </a:rPr>
              <a:t>тема занятия:</a:t>
            </a:r>
          </a:p>
          <a:p>
            <a:pPr algn="ctr"/>
            <a:r>
              <a:rPr lang="ru-RU" sz="4400" i="1" dirty="0" smtClean="0">
                <a:solidFill>
                  <a:srgbClr val="FFC000"/>
                </a:solidFill>
              </a:rPr>
              <a:t>Выполнение декоративной розы</a:t>
            </a:r>
          </a:p>
          <a:p>
            <a:pPr algn="ctr"/>
            <a:endParaRPr lang="ru-RU" sz="4400" dirty="0" smtClean="0">
              <a:solidFill>
                <a:srgbClr val="FFC000"/>
              </a:solidFill>
            </a:endParaRPr>
          </a:p>
          <a:p>
            <a:pPr algn="ctr"/>
            <a:endParaRPr lang="ru-RU" sz="4400" dirty="0" smtClean="0">
              <a:solidFill>
                <a:srgbClr val="FFC000"/>
              </a:solidFill>
            </a:endParaRPr>
          </a:p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Г. Дзержинск</a:t>
            </a:r>
          </a:p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26 февраля 2014 г.</a:t>
            </a:r>
          </a:p>
          <a:p>
            <a:pPr algn="ctr"/>
            <a:endParaRPr lang="ru-RU" sz="4400" dirty="0" smtClean="0">
              <a:solidFill>
                <a:srgbClr val="FFC000"/>
              </a:solidFill>
            </a:endParaRPr>
          </a:p>
          <a:p>
            <a:pPr algn="ctr"/>
            <a:endParaRPr lang="ru-RU" sz="4400" dirty="0" smtClean="0">
              <a:solidFill>
                <a:srgbClr val="FFC000"/>
              </a:solidFill>
            </a:endParaRPr>
          </a:p>
        </p:txBody>
      </p:sp>
      <p:pic>
        <p:nvPicPr>
          <p:cNvPr id="1026" name="Picture 2" descr="Z:\Рукодельница\roze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5992"/>
            <a:ext cx="2654527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488" y="0"/>
            <a:ext cx="5614780" cy="1643050"/>
          </a:xfrm>
        </p:spPr>
        <p:txBody>
          <a:bodyPr/>
          <a:lstStyle/>
          <a:p>
            <a:pPr algn="ctr"/>
            <a:r>
              <a:rPr lang="ru-RU" sz="360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FC000"/>
                </a:solidFill>
              </a:rPr>
              <a:t>Вот какие композиции можно сделать из роз…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Z:\Рукодельница\панно с розам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071678"/>
            <a:ext cx="3667151" cy="2857520"/>
          </a:xfrm>
          <a:prstGeom prst="rect">
            <a:avLst/>
          </a:prstGeom>
          <a:noFill/>
        </p:spPr>
      </p:pic>
      <p:pic>
        <p:nvPicPr>
          <p:cNvPr id="1027" name="Picture 3" descr="Z:\Рукодельница\роза коль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643314"/>
            <a:ext cx="3547135" cy="2714644"/>
          </a:xfrm>
          <a:prstGeom prst="rect">
            <a:avLst/>
          </a:prstGeom>
          <a:noFill/>
        </p:spPr>
      </p:pic>
      <p:pic>
        <p:nvPicPr>
          <p:cNvPr id="1030" name="Picture 6" descr="Z:\Рукодельница\роза торшер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1714488"/>
            <a:ext cx="6548582" cy="49089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488" y="0"/>
            <a:ext cx="5614780" cy="1643050"/>
          </a:xfrm>
        </p:spPr>
        <p:txBody>
          <a:bodyPr/>
          <a:lstStyle/>
          <a:p>
            <a:pPr algn="ctr"/>
            <a:r>
              <a:rPr lang="ru-RU" sz="360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FC000"/>
                </a:solidFill>
              </a:rPr>
              <a:t>Вот какие композиции можно сделать из роз…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9" name="Picture 5" descr="Z:\Рукодельница\розы на подушк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2143116"/>
            <a:ext cx="4996954" cy="4357718"/>
          </a:xfrm>
          <a:prstGeom prst="rect">
            <a:avLst/>
          </a:prstGeom>
          <a:noFill/>
        </p:spPr>
      </p:pic>
      <p:pic>
        <p:nvPicPr>
          <p:cNvPr id="2050" name="Picture 2" descr="Z:\Рукодельница\розы на шторах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1130" y="2060692"/>
            <a:ext cx="3382176" cy="4511580"/>
          </a:xfrm>
          <a:prstGeom prst="rect">
            <a:avLst/>
          </a:prstGeom>
          <a:noFill/>
        </p:spPr>
      </p:pic>
      <p:pic>
        <p:nvPicPr>
          <p:cNvPr id="2051" name="Picture 3" descr="Z:\Рукодельница\топиарий из роз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2071678"/>
            <a:ext cx="3429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ownloads\7d72862e73b140b7e194ca98e33c7007.jpg.jpg"/>
          <p:cNvPicPr>
            <a:picLocks noChangeAspect="1" noChangeArrowheads="1"/>
          </p:cNvPicPr>
          <p:nvPr/>
        </p:nvPicPr>
        <p:blipFill>
          <a:blip r:embed="rId2"/>
          <a:srcRect b="3393"/>
          <a:stretch>
            <a:fillRect/>
          </a:stretch>
        </p:blipFill>
        <p:spPr bwMode="auto">
          <a:xfrm>
            <a:off x="1428728" y="214290"/>
            <a:ext cx="7076922" cy="64266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860" y="0"/>
            <a:ext cx="6215106" cy="1928802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FFC000"/>
                </a:solidFill>
              </a:rPr>
              <a:t>Правила безопасного пользования ножницами и иголкой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ownloads\JMSewingLogo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285992"/>
            <a:ext cx="6462910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214290"/>
            <a:ext cx="5105400" cy="2214578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FFC000"/>
                </a:solidFill>
              </a:rPr>
              <a:t>Из истории появления искусственных цветов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user\Downloads\98110099_93106251_il_fullxfull241996201__kopi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2513620"/>
            <a:ext cx="3214710" cy="4159514"/>
          </a:xfrm>
          <a:prstGeom prst="rect">
            <a:avLst/>
          </a:prstGeom>
          <a:noFill/>
        </p:spPr>
      </p:pic>
      <p:pic>
        <p:nvPicPr>
          <p:cNvPr id="3075" name="Picture 3" descr="C:\Users\user\Downloads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85728"/>
            <a:ext cx="3242491" cy="3666901"/>
          </a:xfrm>
          <a:prstGeom prst="rect">
            <a:avLst/>
          </a:prstGeom>
          <a:noFill/>
        </p:spPr>
      </p:pic>
      <p:pic>
        <p:nvPicPr>
          <p:cNvPr id="3076" name="Picture 4" descr="C:\Users\user\Downloads\resiz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4071942"/>
            <a:ext cx="2870370" cy="2500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214290"/>
            <a:ext cx="5105400" cy="1500198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rgbClr val="FFC000"/>
                </a:solidFill>
              </a:rPr>
              <a:t>Практическая работа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Z:\Рукодельница\rose_2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5351152" cy="3643338"/>
          </a:xfrm>
          <a:prstGeom prst="rect">
            <a:avLst/>
          </a:prstGeom>
          <a:noFill/>
        </p:spPr>
      </p:pic>
      <p:pic>
        <p:nvPicPr>
          <p:cNvPr id="5" name="Picture 2" descr="Z:\Рукодельница\rose_2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1313" y="3429000"/>
            <a:ext cx="3944075" cy="28527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86050" y="0"/>
            <a:ext cx="5819780" cy="1643050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rgbClr val="FFC000"/>
                </a:solidFill>
              </a:rPr>
              <a:t>Практическая работа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Z:\Рукодельница\rose_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357430"/>
            <a:ext cx="5087840" cy="3531559"/>
          </a:xfrm>
          <a:prstGeom prst="rect">
            <a:avLst/>
          </a:prstGeom>
          <a:noFill/>
        </p:spPr>
      </p:pic>
      <p:pic>
        <p:nvPicPr>
          <p:cNvPr id="5124" name="Picture 4" descr="Z:\Рукодельница\rose_2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2571744"/>
            <a:ext cx="3488266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0"/>
            <a:ext cx="5105400" cy="1643050"/>
          </a:xfrm>
        </p:spPr>
        <p:txBody>
          <a:bodyPr/>
          <a:lstStyle/>
          <a:p>
            <a:pPr algn="ctr"/>
            <a:r>
              <a:rPr lang="ru-RU" sz="400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FC000"/>
                </a:solidFill>
              </a:rPr>
              <a:t>Практическая работа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Z:\Рукодельница\rose_2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1928802"/>
            <a:ext cx="5214974" cy="4577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00364" y="0"/>
            <a:ext cx="6143636" cy="1142984"/>
          </a:xfrm>
        </p:spPr>
        <p:txBody>
          <a:bodyPr/>
          <a:lstStyle/>
          <a:p>
            <a:pPr algn="ctr"/>
            <a:r>
              <a:rPr lang="ru-RU" sz="440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FC000"/>
                </a:solidFill>
              </a:rPr>
              <a:t>Физкультминутка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C:\Users\user\Downloads\3_(2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643050"/>
            <a:ext cx="4405318" cy="46371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0"/>
            <a:ext cx="5105400" cy="1714488"/>
          </a:xfrm>
        </p:spPr>
        <p:txBody>
          <a:bodyPr/>
          <a:lstStyle/>
          <a:p>
            <a:pPr algn="ctr"/>
            <a:r>
              <a:rPr lang="ru-RU" sz="440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FC000"/>
                </a:solidFill>
              </a:rPr>
              <a:t>Практическая работа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Z:\Рукодельница\листья для роз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214554"/>
            <a:ext cx="5857916" cy="4393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488" y="285728"/>
            <a:ext cx="5614780" cy="1357322"/>
          </a:xfrm>
        </p:spPr>
        <p:txBody>
          <a:bodyPr/>
          <a:lstStyle/>
          <a:p>
            <a:pPr algn="ctr"/>
            <a:r>
              <a:rPr lang="ru-RU" sz="400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FC000"/>
                </a:solidFill>
              </a:rPr>
              <a:t>вот какая роза </a:t>
            </a:r>
            <a:br>
              <a:rPr lang="ru-RU" sz="400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FC000"/>
                </a:solidFill>
              </a:rPr>
            </a:br>
            <a:r>
              <a:rPr lang="ru-RU" sz="400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FC000"/>
                </a:solidFill>
              </a:rPr>
              <a:t>у нас получилась!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5" name="Picture 3" descr="Z:\Рукодельница\roze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1788427"/>
            <a:ext cx="5357850" cy="4902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119</TotalTime>
  <Words>56</Words>
  <Application>Microsoft Office PowerPoint</Application>
  <PresentationFormat>Экран (4:3)</PresentationFormat>
  <Paragraphs>17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Изящная</vt:lpstr>
      <vt:lpstr>МБОУ ДОД  «Дворец детского (юношеского) творчества»</vt:lpstr>
      <vt:lpstr>Правила безопасного пользования ножницами и иголкой</vt:lpstr>
      <vt:lpstr>Из истории появления искусственных цветов</vt:lpstr>
      <vt:lpstr>Практическая работа</vt:lpstr>
      <vt:lpstr>Практическая работа</vt:lpstr>
      <vt:lpstr>Практическая работа</vt:lpstr>
      <vt:lpstr>Физкультминутка</vt:lpstr>
      <vt:lpstr>Практическая работа</vt:lpstr>
      <vt:lpstr>вот какая роза  у нас получилась!</vt:lpstr>
      <vt:lpstr>Вот какие композиции можно сделать из роз…</vt:lpstr>
      <vt:lpstr>Вот какие композиции можно сделать из роз…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35</cp:revision>
  <dcterms:created xsi:type="dcterms:W3CDTF">2014-02-21T10:33:18Z</dcterms:created>
  <dcterms:modified xsi:type="dcterms:W3CDTF">2014-02-24T06:22:46Z</dcterms:modified>
</cp:coreProperties>
</file>